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2418" y="-12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B21DC-E03A-4661-BF77-5D1307C56FD9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5DEE7A-A543-4E4E-BD5C-F6580B7AA7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DEE7A-A543-4E4E-BD5C-F6580B7AA70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98CE2-F179-4C52-9E85-18AA3CDACD8D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0CA4-D13B-4299-96E5-604914698E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98CE2-F179-4C52-9E85-18AA3CDACD8D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0CA4-D13B-4299-96E5-604914698E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98CE2-F179-4C52-9E85-18AA3CDACD8D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0CA4-D13B-4299-96E5-604914698E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98CE2-F179-4C52-9E85-18AA3CDACD8D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0CA4-D13B-4299-96E5-604914698E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98CE2-F179-4C52-9E85-18AA3CDACD8D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0CA4-D13B-4299-96E5-604914698E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98CE2-F179-4C52-9E85-18AA3CDACD8D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0CA4-D13B-4299-96E5-604914698E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98CE2-F179-4C52-9E85-18AA3CDACD8D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0CA4-D13B-4299-96E5-604914698E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98CE2-F179-4C52-9E85-18AA3CDACD8D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0CA4-D13B-4299-96E5-604914698E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98CE2-F179-4C52-9E85-18AA3CDACD8D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0CA4-D13B-4299-96E5-604914698E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98CE2-F179-4C52-9E85-18AA3CDACD8D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0CA4-D13B-4299-96E5-604914698E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98CE2-F179-4C52-9E85-18AA3CDACD8D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0CA4-D13B-4299-96E5-604914698E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98CE2-F179-4C52-9E85-18AA3CDACD8D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40CA4-D13B-4299-96E5-604914698E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-6858072" y="1238224"/>
            <a:ext cx="648158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◆</a:t>
            </a:r>
            <a:r>
              <a:rPr kumimoji="1" lang="ja-JP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ワウディー宮崎年末年始休業のお知らせ◆</a:t>
            </a:r>
            <a:endParaRPr kumimoji="1" lang="ja-JP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357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会員様各位</a:t>
            </a:r>
            <a:endParaRPr kumimoji="1" lang="ja-JP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357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下記の日を</a:t>
            </a:r>
            <a:r>
              <a:rPr kumimoji="1" lang="ja-JP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ワウディー宮崎年末年始休業</a:t>
            </a:r>
            <a:r>
              <a:rPr kumimoji="1" 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とさせて頂きます。</a:t>
            </a:r>
            <a:endParaRPr kumimoji="1" lang="ja-JP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357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記</a:t>
            </a:r>
            <a:endParaRPr kumimoji="1" lang="ja-JP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357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期間：平成２５年１２月３０日（月）</a:t>
            </a:r>
            <a:endParaRPr kumimoji="1" lang="ja-JP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357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　　　　　　　　　～平成２６年１月３日（金）</a:t>
            </a:r>
            <a:endParaRPr kumimoji="1" lang="ja-JP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357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以上</a:t>
            </a:r>
            <a:endParaRPr kumimoji="1" lang="ja-JP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357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皆様のご理解、ご協力の程宜しくお願い致します。</a:t>
            </a:r>
            <a:endParaRPr kumimoji="1" lang="ja-JP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357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なお、１２月２９日（日）までは通常営業致します。</a:t>
            </a:r>
            <a:endParaRPr kumimoji="1" lang="ja-JP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357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休み明け１月４日（土）からも通常営業となります。</a:t>
            </a:r>
            <a:endParaRPr kumimoji="1" lang="ja-JP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357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通常営業時間</a:t>
            </a:r>
            <a:endParaRPr kumimoji="1" lang="ja-JP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357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月～金曜日</a:t>
            </a:r>
            <a:r>
              <a:rPr kumimoji="1" 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　</a:t>
            </a: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[OPEN]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１０：００ </a:t>
            </a: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[CLOSE]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２４：００</a:t>
            </a:r>
            <a:endParaRPr kumimoji="1" lang="ja-JP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357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土曜日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　　</a:t>
            </a: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[OPEN]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１０：００ </a:t>
            </a: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[CLOSE]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２２：００</a:t>
            </a:r>
            <a:endParaRPr kumimoji="1" lang="ja-JP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357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祝・日曜日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　</a:t>
            </a: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[OPEN]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１０：００ </a:t>
            </a: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[CLOSE]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２１：００</a:t>
            </a:r>
            <a:endParaRPr kumimoji="1" lang="ja-JP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357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休館日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　　木曜日</a:t>
            </a:r>
            <a:endParaRPr kumimoji="1" lang="ja-JP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357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11265" name="図 1" descr="ロゴ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35713" y="8739214"/>
            <a:ext cx="2307997" cy="1000132"/>
          </a:xfrm>
          <a:prstGeom prst="rect">
            <a:avLst/>
          </a:prstGeom>
          <a:noFill/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19697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548680" y="4167182"/>
          <a:ext cx="5832648" cy="29413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951460"/>
                <a:gridCol w="2881188"/>
              </a:tblGrid>
              <a:tr h="79969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8</a:t>
                      </a:r>
                      <a:r>
                        <a:rPr kumimoji="1" lang="ja-JP" altLang="en-US" sz="2800" dirty="0" smtClean="0"/>
                        <a:t>月</a:t>
                      </a:r>
                      <a:r>
                        <a:rPr kumimoji="1" lang="en-US" altLang="ja-JP" sz="2800" dirty="0" smtClean="0"/>
                        <a:t>14</a:t>
                      </a:r>
                      <a:r>
                        <a:rPr kumimoji="1" lang="ja-JP" altLang="en-US" sz="2800" dirty="0" smtClean="0"/>
                        <a:t>日</a:t>
                      </a:r>
                      <a:endParaRPr kumimoji="1" lang="en-US" altLang="ja-JP" sz="2800" dirty="0" smtClean="0"/>
                    </a:p>
                    <a:p>
                      <a:pPr algn="ctr"/>
                      <a:r>
                        <a:rPr kumimoji="1" lang="ja-JP" altLang="en-US" sz="2800" dirty="0" smtClean="0"/>
                        <a:t>（月）</a:t>
                      </a:r>
                      <a:endParaRPr kumimoji="1" lang="ja-JP" altLang="en-US" sz="2800" dirty="0"/>
                    </a:p>
                  </a:txBody>
                  <a:tcPr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8</a:t>
                      </a:r>
                      <a:r>
                        <a:rPr kumimoji="1" lang="ja-JP" altLang="en-US" sz="2800" dirty="0" smtClean="0"/>
                        <a:t>月</a:t>
                      </a:r>
                      <a:r>
                        <a:rPr kumimoji="1" lang="en-US" altLang="ja-JP" sz="2800" dirty="0" smtClean="0"/>
                        <a:t>15</a:t>
                      </a:r>
                      <a:r>
                        <a:rPr kumimoji="1" lang="ja-JP" altLang="en-US" sz="2800" dirty="0" smtClean="0"/>
                        <a:t>日</a:t>
                      </a:r>
                      <a:endParaRPr kumimoji="1" lang="en-US" altLang="ja-JP" sz="2800" dirty="0" smtClean="0"/>
                    </a:p>
                    <a:p>
                      <a:pPr algn="ctr"/>
                      <a:r>
                        <a:rPr kumimoji="1" lang="ja-JP" altLang="en-US" sz="2800" dirty="0" smtClean="0"/>
                        <a:t>（火）</a:t>
                      </a:r>
                      <a:endParaRPr kumimoji="1" lang="ja-JP" altLang="en-US" sz="2800" dirty="0"/>
                    </a:p>
                  </a:txBody>
                  <a:tcPr marT="49530" marB="49530"/>
                </a:tc>
              </a:tr>
              <a:tr h="144462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[OPEN]</a:t>
                      </a:r>
                    </a:p>
                    <a:p>
                      <a:pPr algn="ctr"/>
                      <a:r>
                        <a:rPr kumimoji="1" lang="en-US" altLang="ja-JP" sz="3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r>
                        <a:rPr kumimoji="1" lang="ja-JP" altLang="en-US" sz="3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：</a:t>
                      </a:r>
                      <a:r>
                        <a:rPr kumimoji="1" lang="en-US" altLang="ja-JP" sz="3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00</a:t>
                      </a:r>
                    </a:p>
                    <a:p>
                      <a:pPr algn="ctr"/>
                      <a:endParaRPr kumimoji="1" lang="en-US" altLang="ja-JP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algn="ctr"/>
                      <a:r>
                        <a:rPr kumimoji="1" lang="en-US" altLang="ja-JP" sz="3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21</a:t>
                      </a:r>
                      <a:r>
                        <a:rPr kumimoji="1" lang="ja-JP" altLang="en-US" sz="3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：</a:t>
                      </a:r>
                      <a:r>
                        <a:rPr kumimoji="1" lang="en-US" altLang="ja-JP" sz="3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[CLOSE]</a:t>
                      </a:r>
                    </a:p>
                  </a:txBody>
                  <a:tcPr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[OPEN]</a:t>
                      </a:r>
                    </a:p>
                    <a:p>
                      <a:pPr algn="ctr"/>
                      <a:r>
                        <a:rPr kumimoji="1" lang="en-US" altLang="ja-JP" sz="3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r>
                        <a:rPr kumimoji="1" lang="ja-JP" altLang="en-US" sz="3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：</a:t>
                      </a:r>
                      <a:r>
                        <a:rPr kumimoji="1" lang="en-US" altLang="ja-JP" sz="3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00</a:t>
                      </a:r>
                    </a:p>
                    <a:p>
                      <a:pPr algn="ctr"/>
                      <a:endParaRPr kumimoji="1" lang="en-US" altLang="ja-JP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algn="ctr"/>
                      <a:r>
                        <a:rPr kumimoji="1" lang="en-US" altLang="ja-JP" sz="3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21</a:t>
                      </a:r>
                      <a:r>
                        <a:rPr kumimoji="1" lang="ja-JP" altLang="en-US" sz="3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：</a:t>
                      </a:r>
                      <a:r>
                        <a:rPr kumimoji="1" lang="en-US" altLang="ja-JP" sz="3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00</a:t>
                      </a:r>
                      <a:endParaRPr kumimoji="1" lang="ja-JP" altLang="en-US" sz="3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[CLOSE]</a:t>
                      </a:r>
                    </a:p>
                  </a:txBody>
                  <a:tcPr marT="49530" marB="49530"/>
                </a:tc>
              </a:tr>
            </a:tbl>
          </a:graphicData>
        </a:graphic>
      </p:graphicFrame>
      <p:sp>
        <p:nvSpPr>
          <p:cNvPr id="9" name="WordArt 4"/>
          <p:cNvSpPr>
            <a:spLocks noChangeArrowheads="1" noChangeShapeType="1" noTextEdit="1"/>
          </p:cNvSpPr>
          <p:nvPr/>
        </p:nvSpPr>
        <p:spPr bwMode="auto">
          <a:xfrm>
            <a:off x="168526" y="200472"/>
            <a:ext cx="6500834" cy="6799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lvl="0" indent="357188"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3600" b="1" dirty="0" smtClean="0">
                <a:solidFill>
                  <a:srgbClr val="FF0000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◆</a:t>
            </a:r>
            <a:r>
              <a:rPr lang="ja-JP" altLang="en-US" sz="3600" b="1" dirty="0" smtClean="0">
                <a:solidFill>
                  <a:srgbClr val="FF0000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お盆期間の営業時間変更の</a:t>
            </a:r>
            <a:r>
              <a:rPr lang="ja-JP" altLang="en-US" sz="3600" b="1" dirty="0">
                <a:solidFill>
                  <a:srgbClr val="FF0000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お知らせ◆</a:t>
            </a:r>
            <a:endParaRPr lang="ja-JP" altLang="en-US" sz="800" b="1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" name="WordArt 4"/>
          <p:cNvSpPr>
            <a:spLocks noChangeArrowheads="1" noChangeShapeType="1" noTextEdit="1"/>
          </p:cNvSpPr>
          <p:nvPr/>
        </p:nvSpPr>
        <p:spPr bwMode="auto">
          <a:xfrm>
            <a:off x="1785926" y="1166786"/>
            <a:ext cx="3143272" cy="6429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lvl="0" indent="35718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3600" b="1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会員様各位</a:t>
            </a:r>
            <a:endParaRPr lang="ja-JP" altLang="en-US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1" name="WordArt 4"/>
          <p:cNvSpPr>
            <a:spLocks noChangeArrowheads="1" noChangeShapeType="1" noTextEdit="1"/>
          </p:cNvSpPr>
          <p:nvPr/>
        </p:nvSpPr>
        <p:spPr bwMode="auto">
          <a:xfrm>
            <a:off x="214290" y="2166918"/>
            <a:ext cx="6500834" cy="6429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lvl="0" indent="35718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3600" b="1" u="sng" dirty="0" smtClean="0">
                <a:solidFill>
                  <a:srgbClr val="FF0000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平成２</a:t>
            </a:r>
            <a:r>
              <a:rPr lang="en-US" altLang="ja-JP" sz="3600" b="1" u="sng" dirty="0" smtClean="0">
                <a:solidFill>
                  <a:srgbClr val="FF0000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7</a:t>
            </a:r>
            <a:r>
              <a:rPr lang="ja-JP" altLang="en-US" sz="3600" b="1" u="sng" dirty="0" smtClean="0">
                <a:solidFill>
                  <a:srgbClr val="FF0000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年</a:t>
            </a:r>
            <a:r>
              <a:rPr lang="en-US" altLang="ja-JP" sz="3600" b="1" u="sng" dirty="0" smtClean="0">
                <a:solidFill>
                  <a:srgbClr val="FF0000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8</a:t>
            </a:r>
            <a:r>
              <a:rPr lang="ja-JP" altLang="en-US" sz="3600" b="1" u="sng" dirty="0" smtClean="0">
                <a:solidFill>
                  <a:srgbClr val="FF0000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月</a:t>
            </a:r>
            <a:r>
              <a:rPr lang="en-US" altLang="ja-JP" sz="3600" b="1" u="sng" dirty="0" smtClean="0">
                <a:solidFill>
                  <a:srgbClr val="FF0000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14</a:t>
            </a:r>
            <a:r>
              <a:rPr lang="ja-JP" altLang="en-US" sz="3600" b="1" u="sng" dirty="0" smtClean="0">
                <a:solidFill>
                  <a:srgbClr val="FF0000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日（月）・平成２</a:t>
            </a:r>
            <a:r>
              <a:rPr lang="en-US" altLang="ja-JP" sz="3600" b="1" u="sng" dirty="0" smtClean="0">
                <a:solidFill>
                  <a:srgbClr val="FF0000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7</a:t>
            </a:r>
            <a:r>
              <a:rPr lang="ja-JP" altLang="en-US" sz="3600" b="1" u="sng" dirty="0" smtClean="0">
                <a:solidFill>
                  <a:srgbClr val="FF0000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年</a:t>
            </a:r>
            <a:r>
              <a:rPr lang="en-US" altLang="ja-JP" sz="3600" b="1" u="sng" dirty="0" smtClean="0">
                <a:solidFill>
                  <a:srgbClr val="FF0000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8</a:t>
            </a:r>
            <a:r>
              <a:rPr lang="ja-JP" altLang="en-US" sz="3600" b="1" u="sng" dirty="0" smtClean="0">
                <a:solidFill>
                  <a:srgbClr val="FF0000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月</a:t>
            </a:r>
            <a:r>
              <a:rPr lang="en-US" altLang="ja-JP" sz="3600" b="1" u="sng" dirty="0" smtClean="0">
                <a:solidFill>
                  <a:srgbClr val="FF0000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15</a:t>
            </a:r>
            <a:r>
              <a:rPr lang="ja-JP" altLang="en-US" sz="3600" b="1" u="sng" dirty="0" smtClean="0">
                <a:solidFill>
                  <a:srgbClr val="FF0000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日（火</a:t>
            </a:r>
            <a:r>
              <a:rPr lang="ja-JP" altLang="en-US" sz="3600" b="1" dirty="0" smtClean="0">
                <a:solidFill>
                  <a:srgbClr val="FF0000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）</a:t>
            </a:r>
            <a:endParaRPr lang="ja-JP" altLang="en-US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auto">
          <a:xfrm>
            <a:off x="214290" y="2881298"/>
            <a:ext cx="4429156" cy="6429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lvl="0" indent="35718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3600" b="1" u="sng" dirty="0" smtClean="0">
                <a:solidFill>
                  <a:srgbClr val="FF0000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は下記の通り営業時間を変更致します</a:t>
            </a:r>
            <a:r>
              <a:rPr lang="ja-JP" altLang="en-US" sz="3600" b="1" dirty="0">
                <a:solidFill>
                  <a:srgbClr val="FF0000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。</a:t>
            </a:r>
            <a:endParaRPr lang="ja-JP" altLang="en-US" sz="800" b="1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3" name="WordArt 4"/>
          <p:cNvSpPr>
            <a:spLocks noChangeArrowheads="1" noChangeShapeType="1" noTextEdit="1"/>
          </p:cNvSpPr>
          <p:nvPr/>
        </p:nvSpPr>
        <p:spPr bwMode="auto">
          <a:xfrm>
            <a:off x="142876" y="8024834"/>
            <a:ext cx="6643710" cy="4286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lvl="0" indent="35718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3600" dirty="0" smtClean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ご理解</a:t>
            </a:r>
            <a:r>
              <a:rPr lang="ja-JP" altLang="en-US" sz="3600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、ご協力の程宜しくお願い致します</a:t>
            </a:r>
            <a:r>
              <a:rPr lang="ja-JP" altLang="en-US" sz="3600" dirty="0" smtClean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。</a:t>
            </a:r>
            <a:endParaRPr lang="ja-JP" altLang="en-US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15207" y="5997987"/>
            <a:ext cx="461665" cy="323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/>
              <a:t>～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25144" y="5953132"/>
            <a:ext cx="461665" cy="323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/>
              <a:t>～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127</Words>
  <Application>Microsoft Office PowerPoint</Application>
  <PresentationFormat>A4 210 x 297 mm</PresentationFormat>
  <Paragraphs>37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nco</dc:creator>
  <cp:lastModifiedBy>nco</cp:lastModifiedBy>
  <cp:revision>13</cp:revision>
  <dcterms:created xsi:type="dcterms:W3CDTF">2014-04-15T14:08:23Z</dcterms:created>
  <dcterms:modified xsi:type="dcterms:W3CDTF">2017-07-18T08:03:59Z</dcterms:modified>
</cp:coreProperties>
</file>